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72" d="100"/>
          <a:sy n="72" d="100"/>
        </p:scale>
        <p:origin x="1832" y="239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2018/3/12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2018/3/12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2018/3/12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2018/3/12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2018/3/12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7.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2222.vsdx"/><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smtClean="0"/>
              <a:t>TOMOYO </a:t>
            </a:r>
            <a:r>
              <a:rPr kumimoji="1" lang="en-US" altLang="ja-JP" dirty="0" err="1" smtClean="0"/>
              <a:t>linux</a:t>
            </a:r>
            <a:r>
              <a:rPr kumimoji="1" lang="zh-CN" altLang="en-US" dirty="0" smtClean="0"/>
              <a:t>和</a:t>
            </a:r>
            <a:r>
              <a:rPr kumimoji="1" lang="en-US" altLang="zh-CN" dirty="0" err="1" smtClean="0"/>
              <a:t>SELinux</a:t>
            </a:r>
            <a:r>
              <a:rPr kumimoji="1" lang="zh-CN" altLang="en-US" dirty="0" smtClean="0"/>
              <a:t>的不同</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kumimoji="1" lang="zh-CN" altLang="en-US" dirty="0" smtClean="0">
                <a:sym typeface="Wingdings" panose="05000000000000000000" pitchFamily="2" charset="2"/>
              </a:rPr>
              <a:t>（参考 </a:t>
            </a:r>
            <a:r>
              <a:rPr lang="en-US" altLang="zh-CN" dirty="0" smtClean="0">
                <a:sym typeface="Wingdings" panose="05000000000000000000" pitchFamily="2" charset="2"/>
              </a:rPr>
              <a:t>http</a:t>
            </a:r>
            <a:r>
              <a:rPr lang="en-US" altLang="zh-CN" dirty="0">
                <a:sym typeface="Wingdings" panose="05000000000000000000" pitchFamily="2" charset="2"/>
              </a:rPr>
              <a:t>://tomoyo.osdn.jp/wiki-e/?WhatIs#yf491ee8</a:t>
            </a:r>
            <a:r>
              <a:rPr kumimoji="1" lang="zh-CN" altLang="en-US" dirty="0" smtClean="0">
                <a:sym typeface="Wingdings" panose="05000000000000000000" pitchFamily="2" charset="2"/>
              </a:rPr>
              <a:t>）</a:t>
            </a:r>
            <a:endParaRPr kumimoji="1" lang="en-US" altLang="zh-CN" dirty="0" smtClean="0"/>
          </a:p>
          <a:p>
            <a:pPr marL="285750" indent="-285750">
              <a:buFont typeface="Arial" panose="020B0604020202020204" pitchFamily="34" charset="0"/>
              <a:buChar char="•"/>
            </a:pPr>
            <a:r>
              <a:rPr lang="zh-CN" altLang="en-US" dirty="0"/>
              <a:t>最主要的</a:t>
            </a:r>
            <a:r>
              <a:rPr lang="zh-CN" altLang="en-US" dirty="0" smtClean="0"/>
              <a:t>不同是</a:t>
            </a:r>
            <a:r>
              <a:rPr lang="en-US" altLang="zh-CN" dirty="0" err="1" smtClean="0"/>
              <a:t>SELinux</a:t>
            </a:r>
            <a:r>
              <a:rPr lang="zh-CN" altLang="en-US" dirty="0" smtClean="0"/>
              <a:t>是由美国的各种公司联合开发的，而</a:t>
            </a:r>
            <a:r>
              <a:rPr lang="en-US" altLang="zh-CN" dirty="0" smtClean="0"/>
              <a:t>TOMOYO</a:t>
            </a:r>
            <a:r>
              <a:rPr lang="zh-CN" altLang="en-US" dirty="0" smtClean="0"/>
              <a:t>是</a:t>
            </a:r>
            <a:r>
              <a:rPr lang="en-US" altLang="zh-CN" dirty="0" smtClean="0"/>
              <a:t>NTT Data</a:t>
            </a:r>
            <a:r>
              <a:rPr lang="zh-CN" altLang="en-US" dirty="0" smtClean="0"/>
              <a:t>独自开发</a:t>
            </a:r>
            <a:endParaRPr lang="en-US" altLang="zh-CN" dirty="0" smtClean="0"/>
          </a:p>
          <a:p>
            <a:pPr marL="285750" indent="-285750">
              <a:buFont typeface="Arial" panose="020B0604020202020204" pitchFamily="34" charset="0"/>
              <a:buChar char="•"/>
            </a:pPr>
            <a:r>
              <a:rPr kumimoji="1" lang="en-US" altLang="zh-CN" dirty="0" smtClean="0"/>
              <a:t>Domain</a:t>
            </a:r>
            <a:r>
              <a:rPr kumimoji="1" lang="zh-CN" altLang="en-US" dirty="0" smtClean="0"/>
              <a:t>的定义不太一样，</a:t>
            </a:r>
            <a:r>
              <a:rPr kumimoji="1" lang="en-US" altLang="zh-CN" dirty="0" err="1" smtClean="0"/>
              <a:t>SELinux</a:t>
            </a:r>
            <a:r>
              <a:rPr kumimoji="1" lang="zh-CN" altLang="en-US" dirty="0" smtClean="0"/>
              <a:t>是一个</a:t>
            </a:r>
            <a:r>
              <a:rPr kumimoji="1" lang="en-US" altLang="zh-CN" dirty="0" smtClean="0"/>
              <a:t>Domain</a:t>
            </a:r>
            <a:r>
              <a:rPr kumimoji="1" lang="zh-CN" altLang="en-US" dirty="0" smtClean="0"/>
              <a:t>包含多个</a:t>
            </a:r>
            <a:r>
              <a:rPr kumimoji="1" lang="en-US" altLang="zh-CN" dirty="0" smtClean="0"/>
              <a:t>process</a:t>
            </a:r>
            <a:r>
              <a:rPr kumimoji="1" lang="zh-CN" altLang="en-US" dirty="0" smtClean="0"/>
              <a:t>，而</a:t>
            </a:r>
            <a:r>
              <a:rPr kumimoji="1" lang="en-US" altLang="zh-CN" dirty="0" smtClean="0"/>
              <a:t>TOMOYO</a:t>
            </a:r>
            <a:r>
              <a:rPr lang="zh-CN" altLang="en-US" dirty="0" smtClean="0"/>
              <a:t>的</a:t>
            </a:r>
            <a:r>
              <a:rPr lang="en-US" altLang="zh-CN" dirty="0" smtClean="0"/>
              <a:t>domain</a:t>
            </a:r>
            <a:r>
              <a:rPr lang="zh-CN" altLang="en-US" dirty="0" smtClean="0"/>
              <a:t>是由</a:t>
            </a:r>
            <a:r>
              <a:rPr lang="en-US" altLang="zh-CN" dirty="0" smtClean="0"/>
              <a:t>path</a:t>
            </a:r>
            <a:r>
              <a:rPr lang="zh-CN" altLang="en-US" dirty="0" smtClean="0"/>
              <a:t>决定的</a:t>
            </a:r>
            <a:endParaRPr lang="en-US" altLang="zh-CN" dirty="0" smtClean="0"/>
          </a:p>
          <a:p>
            <a:pPr marL="285750" indent="-285750">
              <a:buFont typeface="Arial" panose="020B0604020202020204" pitchFamily="34" charset="0"/>
              <a:buChar char="•"/>
            </a:pPr>
            <a:r>
              <a:rPr lang="zh-CN" altLang="en-US" dirty="0" smtClean="0"/>
              <a:t>相同的是两个都是</a:t>
            </a:r>
            <a:r>
              <a:rPr lang="en-US" altLang="zh-CN" dirty="0" smtClean="0"/>
              <a:t>Kernel</a:t>
            </a:r>
            <a:r>
              <a:rPr lang="zh-CN" altLang="en-US" dirty="0" smtClean="0"/>
              <a:t>的一个</a:t>
            </a:r>
            <a:r>
              <a:rPr lang="en-US" altLang="zh-CN" smtClean="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39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9252" y="4427984"/>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6588224"/>
            <a:ext cx="11690893" cy="2031325"/>
          </a:xfrm>
          <a:prstGeom prst="rect">
            <a:avLst/>
          </a:prstGeom>
          <a:noFill/>
        </p:spPr>
        <p:txBody>
          <a:bodyPr wrap="none" rtlCol="0">
            <a:spAutoFit/>
          </a:bodyPr>
          <a:lstStyle/>
          <a:p>
            <a:r>
              <a:rPr lang="zh-CN" altLang="en-US" dirty="0" smtClean="0"/>
              <a:t>关于</a:t>
            </a:r>
            <a:r>
              <a:rPr lang="en-US" altLang="zh-CN" dirty="0" smtClean="0"/>
              <a:t>software static analysis</a:t>
            </a:r>
            <a:r>
              <a:rPr lang="zh-CN" altLang="en-US" dirty="0" smtClean="0"/>
              <a:t>和 </a:t>
            </a:r>
            <a:r>
              <a:rPr lang="en-US" altLang="zh-CN" dirty="0" smtClean="0"/>
              <a:t>dynamic </a:t>
            </a:r>
            <a:r>
              <a:rPr lang="en-US" altLang="zh-CN" dirty="0"/>
              <a:t>analysis </a:t>
            </a:r>
            <a:r>
              <a:rPr lang="zh-CN" altLang="en-US" dirty="0" smtClean="0"/>
              <a:t>，</a:t>
            </a:r>
            <a:endParaRPr lang="en-US" altLang="zh-CN" dirty="0" smtClean="0"/>
          </a:p>
          <a:p>
            <a:pPr marL="285750" indent="-285750">
              <a:buFont typeface="Arial" panose="020B0604020202020204" pitchFamily="34" charset="0"/>
              <a:buChar char="•"/>
            </a:pPr>
            <a:r>
              <a:rPr kumimoji="1" lang="en-US" altLang="ja-JP" dirty="0" smtClean="0"/>
              <a:t>Synopsys</a:t>
            </a:r>
            <a:r>
              <a:rPr kumimoji="1" lang="zh-CN" altLang="en-US" dirty="0" smtClean="0"/>
              <a:t>的</a:t>
            </a:r>
            <a:r>
              <a:rPr kumimoji="1" lang="en-US" altLang="zh-CN" b="1" dirty="0" err="1" smtClean="0">
                <a:solidFill>
                  <a:srgbClr val="FF0000"/>
                </a:solidFill>
              </a:rPr>
              <a:t>coverity</a:t>
            </a:r>
            <a:r>
              <a:rPr kumimoji="1" lang="zh-CN" altLang="en-US" dirty="0" smtClean="0"/>
              <a:t>是不错的静态</a:t>
            </a:r>
            <a:r>
              <a:rPr lang="en-US" altLang="zh-CN" dirty="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lang="zh-CN" altLang="en-US" dirty="0" smtClean="0"/>
              <a:t>检查</a:t>
            </a:r>
            <a:r>
              <a:rPr lang="en-US" altLang="zh-CN" dirty="0" smtClean="0"/>
              <a:t>source code</a:t>
            </a:r>
            <a:endParaRPr kumimoji="1" lang="en-US" altLang="zh-CN" dirty="0" smtClean="0"/>
          </a:p>
          <a:p>
            <a:pPr marL="742950" lvl="1" indent="-285750">
              <a:buFont typeface="Arial" panose="020B0604020202020204" pitchFamily="34" charset="0"/>
              <a:buChar char="•"/>
            </a:pPr>
            <a:r>
              <a:rPr lang="en-US" altLang="ja-JP" dirty="0" smtClean="0"/>
              <a:t>reduce </a:t>
            </a:r>
            <a:r>
              <a:rPr lang="en-US" altLang="ja-JP" dirty="0"/>
              <a:t>risk and lower overall project cost by identifying critical quality defects and potential security </a:t>
            </a:r>
            <a:r>
              <a:rPr lang="en-US" altLang="ja-JP" dirty="0" smtClean="0"/>
              <a:t>vulnerabilities</a:t>
            </a:r>
          </a:p>
          <a:p>
            <a:pPr marL="285750" indent="-285750">
              <a:buFont typeface="Arial" panose="020B0604020202020204" pitchFamily="34" charset="0"/>
              <a:buChar char="•"/>
            </a:pPr>
            <a:r>
              <a:rPr kumimoji="1" lang="en-US" altLang="zh-CN" b="1" dirty="0" err="1" smtClean="0">
                <a:solidFill>
                  <a:srgbClr val="FF0000"/>
                </a:solidFill>
              </a:rPr>
              <a:t>Valgrind</a:t>
            </a:r>
            <a:r>
              <a:rPr kumimoji="1" lang="zh-CN" altLang="en-US" dirty="0" smtClean="0"/>
              <a:t>是比较通用的动态</a:t>
            </a:r>
            <a:r>
              <a:rPr kumimoji="1" lang="en-US" altLang="zh-CN" dirty="0" smtClean="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kumimoji="1" lang="zh-CN" altLang="en-US" dirty="0" smtClean="0"/>
              <a:t>主要检查有没有</a:t>
            </a:r>
            <a:r>
              <a:rPr kumimoji="1" lang="en-US" altLang="zh-CN" dirty="0" smtClean="0"/>
              <a:t>memory leak</a:t>
            </a:r>
          </a:p>
          <a:p>
            <a:pPr marL="285750" indent="-285750">
              <a:buFont typeface="Arial" panose="020B0604020202020204" pitchFamily="34" charset="0"/>
              <a:buChar char="•"/>
            </a:pPr>
            <a:r>
              <a:rPr lang="zh-CN" altLang="en-US" dirty="0" smtClean="0"/>
              <a:t>除以上之外，</a:t>
            </a:r>
            <a:r>
              <a:rPr lang="en-US" altLang="zh-CN" dirty="0" smtClean="0"/>
              <a:t>Synopsys</a:t>
            </a:r>
            <a:r>
              <a:rPr lang="zh-CN" altLang="en-US" dirty="0" smtClean="0"/>
              <a:t>的</a:t>
            </a:r>
            <a:r>
              <a:rPr lang="en-US" altLang="zh-CN" b="1" dirty="0" err="1" smtClean="0">
                <a:solidFill>
                  <a:srgbClr val="FF0000"/>
                </a:solidFill>
              </a:rPr>
              <a:t>Defensics</a:t>
            </a:r>
            <a:r>
              <a:rPr lang="zh-CN" altLang="en-US" dirty="0" smtClean="0"/>
              <a:t>是</a:t>
            </a:r>
            <a:r>
              <a:rPr lang="en-US" altLang="zh-CN" dirty="0" smtClean="0"/>
              <a:t>fuzzing test</a:t>
            </a:r>
            <a:r>
              <a:rPr lang="zh-CN" altLang="en-US" dirty="0" smtClean="0"/>
              <a:t>工具</a:t>
            </a:r>
            <a:endParaRPr kumimoji="1" lang="en-US" altLang="zh-CN" dirty="0" smtClean="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25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59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11954</TotalTime>
  <Words>19602</Words>
  <Application>Microsoft Office PowerPoint</Application>
  <PresentationFormat>画面に合わせる (4:3)</PresentationFormat>
  <Paragraphs>1992</Paragraphs>
  <Slides>121</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121</vt:i4>
      </vt:variant>
    </vt:vector>
  </HeadingPairs>
  <TitlesOfParts>
    <vt:vector size="125"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1272</cp:revision>
  <dcterms:created xsi:type="dcterms:W3CDTF">2016-01-14T23:49:10Z</dcterms:created>
  <dcterms:modified xsi:type="dcterms:W3CDTF">2018-03-12T09:57:40Z</dcterms:modified>
</cp:coreProperties>
</file>